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tkinson Hyperlegible Bold" charset="1" panose="000000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Atkinson Hyperlegible" charset="1" panose="00000000000000000000"/>
      <p:regular r:id="rId23"/>
    </p:embeddedFont>
    <p:embeddedFont>
      <p:font typeface="Mukta Light" charset="1" panose="020B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EDnRoLu8g.mp4" Type="http://schemas.openxmlformats.org/officeDocument/2006/relationships/video"/><Relationship Id="rId4" Target="../media/VAEDnRoLu8g.mp4" Type="http://schemas.microsoft.com/office/2007/relationships/media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1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6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012" y="511818"/>
            <a:ext cx="17095975" cy="9263365"/>
            <a:chOff x="0" y="0"/>
            <a:chExt cx="4502644" cy="24397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2644" cy="2439734"/>
            </a:xfrm>
            <a:custGeom>
              <a:avLst/>
              <a:gdLst/>
              <a:ahLst/>
              <a:cxnLst/>
              <a:rect r="r" b="b" t="t" l="l"/>
              <a:pathLst>
                <a:path h="2439734" w="4502644">
                  <a:moveTo>
                    <a:pt x="11321" y="0"/>
                  </a:moveTo>
                  <a:lnTo>
                    <a:pt x="4491322" y="0"/>
                  </a:lnTo>
                  <a:cubicBezTo>
                    <a:pt x="4497575" y="0"/>
                    <a:pt x="4502644" y="5069"/>
                    <a:pt x="4502644" y="11321"/>
                  </a:cubicBezTo>
                  <a:lnTo>
                    <a:pt x="4502644" y="2428413"/>
                  </a:lnTo>
                  <a:cubicBezTo>
                    <a:pt x="4502644" y="2431415"/>
                    <a:pt x="4501451" y="2434295"/>
                    <a:pt x="4499328" y="2436418"/>
                  </a:cubicBezTo>
                  <a:cubicBezTo>
                    <a:pt x="4497205" y="2438541"/>
                    <a:pt x="4494325" y="2439734"/>
                    <a:pt x="4491322" y="2439734"/>
                  </a:cubicBezTo>
                  <a:lnTo>
                    <a:pt x="11321" y="2439734"/>
                  </a:lnTo>
                  <a:cubicBezTo>
                    <a:pt x="8319" y="2439734"/>
                    <a:pt x="5439" y="2438541"/>
                    <a:pt x="3316" y="2436418"/>
                  </a:cubicBezTo>
                  <a:cubicBezTo>
                    <a:pt x="1193" y="2434295"/>
                    <a:pt x="0" y="2431415"/>
                    <a:pt x="0" y="2428413"/>
                  </a:cubicBezTo>
                  <a:lnTo>
                    <a:pt x="0" y="11321"/>
                  </a:lnTo>
                  <a:cubicBezTo>
                    <a:pt x="0" y="8319"/>
                    <a:pt x="1193" y="5439"/>
                    <a:pt x="3316" y="3316"/>
                  </a:cubicBezTo>
                  <a:cubicBezTo>
                    <a:pt x="5439" y="1193"/>
                    <a:pt x="8319" y="0"/>
                    <a:pt x="113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7F3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02644" cy="2487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0197" y="1028700"/>
            <a:ext cx="15907606" cy="3905321"/>
            <a:chOff x="0" y="0"/>
            <a:chExt cx="2464504" cy="6050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4504" cy="605036"/>
            </a:xfrm>
            <a:custGeom>
              <a:avLst/>
              <a:gdLst/>
              <a:ahLst/>
              <a:cxnLst/>
              <a:rect r="r" b="b" t="t" l="l"/>
              <a:pathLst>
                <a:path h="605036" w="2464504">
                  <a:moveTo>
                    <a:pt x="15087" y="0"/>
                  </a:moveTo>
                  <a:lnTo>
                    <a:pt x="2449417" y="0"/>
                  </a:lnTo>
                  <a:cubicBezTo>
                    <a:pt x="2453419" y="0"/>
                    <a:pt x="2457256" y="1590"/>
                    <a:pt x="2460085" y="4419"/>
                  </a:cubicBezTo>
                  <a:cubicBezTo>
                    <a:pt x="2462915" y="7248"/>
                    <a:pt x="2464504" y="11086"/>
                    <a:pt x="2464504" y="15087"/>
                  </a:cubicBezTo>
                  <a:lnTo>
                    <a:pt x="2464504" y="589949"/>
                  </a:lnTo>
                  <a:cubicBezTo>
                    <a:pt x="2464504" y="598282"/>
                    <a:pt x="2457750" y="605036"/>
                    <a:pt x="2449417" y="605036"/>
                  </a:cubicBezTo>
                  <a:lnTo>
                    <a:pt x="15087" y="605036"/>
                  </a:lnTo>
                  <a:cubicBezTo>
                    <a:pt x="11086" y="605036"/>
                    <a:pt x="7248" y="603447"/>
                    <a:pt x="4419" y="600617"/>
                  </a:cubicBezTo>
                  <a:cubicBezTo>
                    <a:pt x="1590" y="597788"/>
                    <a:pt x="0" y="593951"/>
                    <a:pt x="0" y="589949"/>
                  </a:cubicBezTo>
                  <a:lnTo>
                    <a:pt x="0" y="15087"/>
                  </a:lnTo>
                  <a:cubicBezTo>
                    <a:pt x="0" y="11086"/>
                    <a:pt x="1590" y="7248"/>
                    <a:pt x="4419" y="4419"/>
                  </a:cubicBezTo>
                  <a:cubicBezTo>
                    <a:pt x="7248" y="1590"/>
                    <a:pt x="11086" y="0"/>
                    <a:pt x="1508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5692" r="0" b="-8569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90197" y="5510784"/>
            <a:ext cx="14854053" cy="274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45"/>
              </a:lnSpc>
            </a:pPr>
            <a:r>
              <a:rPr lang="en-US" sz="8714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Data Science and </a:t>
            </a:r>
          </a:p>
          <a:p>
            <a:pPr algn="l">
              <a:lnSpc>
                <a:spcPts val="10945"/>
              </a:lnSpc>
            </a:pPr>
            <a:r>
              <a:rPr lang="en-US" b="true" sz="8714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Data Engineering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197" y="8519131"/>
            <a:ext cx="9080598" cy="38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5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2110403 Data Science and Data Engineering (DS-CEDT)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035263"/>
            <a:ext cx="1872072" cy="0"/>
          </a:xfrm>
          <a:prstGeom prst="line">
            <a:avLst/>
          </a:prstGeom>
          <a:ln cap="flat" w="38100">
            <a:solidFill>
              <a:srgbClr val="C16FCA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>
            <a:off x="5673621" y="5456886"/>
            <a:ext cx="1743679" cy="28575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14464702" y="4407468"/>
            <a:ext cx="2277591" cy="2296550"/>
            <a:chOff x="0" y="0"/>
            <a:chExt cx="3036788" cy="30620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036788" cy="3062067"/>
              <a:chOff x="0" y="0"/>
              <a:chExt cx="1835638" cy="185091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35638" cy="1850919"/>
              </a:xfrm>
              <a:custGeom>
                <a:avLst/>
                <a:gdLst/>
                <a:ahLst/>
                <a:cxnLst/>
                <a:rect r="r" b="b" t="t" l="l"/>
                <a:pathLst>
                  <a:path h="1850919" w="1835638">
                    <a:moveTo>
                      <a:pt x="98612" y="0"/>
                    </a:moveTo>
                    <a:lnTo>
                      <a:pt x="1737026" y="0"/>
                    </a:lnTo>
                    <a:cubicBezTo>
                      <a:pt x="1763180" y="0"/>
                      <a:pt x="1788262" y="10389"/>
                      <a:pt x="1806755" y="28883"/>
                    </a:cubicBezTo>
                    <a:cubicBezTo>
                      <a:pt x="1825249" y="47376"/>
                      <a:pt x="1835638" y="72459"/>
                      <a:pt x="1835638" y="98612"/>
                    </a:cubicBezTo>
                    <a:lnTo>
                      <a:pt x="1835638" y="1752306"/>
                    </a:lnTo>
                    <a:cubicBezTo>
                      <a:pt x="1835638" y="1806768"/>
                      <a:pt x="1791488" y="1850919"/>
                      <a:pt x="1737026" y="1850919"/>
                    </a:cubicBezTo>
                    <a:lnTo>
                      <a:pt x="98612" y="1850919"/>
                    </a:lnTo>
                    <a:cubicBezTo>
                      <a:pt x="72459" y="1850919"/>
                      <a:pt x="47376" y="1840529"/>
                      <a:pt x="28883" y="1822036"/>
                    </a:cubicBezTo>
                    <a:cubicBezTo>
                      <a:pt x="10389" y="1803542"/>
                      <a:pt x="0" y="1778460"/>
                      <a:pt x="0" y="1752306"/>
                    </a:cubicBezTo>
                    <a:lnTo>
                      <a:pt x="0" y="98612"/>
                    </a:lnTo>
                    <a:cubicBezTo>
                      <a:pt x="0" y="72459"/>
                      <a:pt x="10389" y="47376"/>
                      <a:pt x="28883" y="28883"/>
                    </a:cubicBezTo>
                    <a:cubicBezTo>
                      <a:pt x="47376" y="10389"/>
                      <a:pt x="72459" y="0"/>
                      <a:pt x="9861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1835638" cy="1898544"/>
              </a:xfrm>
              <a:prstGeom prst="rect">
                <a:avLst/>
              </a:prstGeom>
            </p:spPr>
            <p:txBody>
              <a:bodyPr anchor="ctr" rtlCol="false" tIns="20028" lIns="20028" bIns="20028" rIns="20028"/>
              <a:lstStyle/>
              <a:p>
                <a:pPr algn="ctr">
                  <a:lnSpc>
                    <a:spcPts val="2273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89239" y="201878"/>
              <a:ext cx="2658311" cy="2658311"/>
            </a:xfrm>
            <a:custGeom>
              <a:avLst/>
              <a:gdLst/>
              <a:ahLst/>
              <a:cxnLst/>
              <a:rect r="r" b="b" t="t" l="l"/>
              <a:pathLst>
                <a:path h="2658311" w="2658311">
                  <a:moveTo>
                    <a:pt x="0" y="0"/>
                  </a:moveTo>
                  <a:lnTo>
                    <a:pt x="2658311" y="0"/>
                  </a:lnTo>
                  <a:lnTo>
                    <a:pt x="2658311" y="2658311"/>
                  </a:lnTo>
                  <a:lnTo>
                    <a:pt x="0" y="2658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873057" y="4336911"/>
            <a:ext cx="4008438" cy="2297099"/>
          </a:xfrm>
          <a:custGeom>
            <a:avLst/>
            <a:gdLst/>
            <a:ahLst/>
            <a:cxnLst/>
            <a:rect r="r" b="b" t="t" l="l"/>
            <a:pathLst>
              <a:path h="2297099" w="4008438">
                <a:moveTo>
                  <a:pt x="0" y="0"/>
                </a:moveTo>
                <a:lnTo>
                  <a:pt x="4008438" y="0"/>
                </a:lnTo>
                <a:lnTo>
                  <a:pt x="4008438" y="2297099"/>
                </a:lnTo>
                <a:lnTo>
                  <a:pt x="0" y="2297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48397" y="1586635"/>
            <a:ext cx="732541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C16FC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Tranformation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04875"/>
            <a:ext cx="1503117" cy="111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b="true" sz="6496" spc="2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45707" y="4266902"/>
            <a:ext cx="3744143" cy="2437117"/>
            <a:chOff x="0" y="0"/>
            <a:chExt cx="4992191" cy="324948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992191" cy="3249489"/>
              <a:chOff x="0" y="0"/>
              <a:chExt cx="1112683" cy="7242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12683" cy="724261"/>
              </a:xfrm>
              <a:custGeom>
                <a:avLst/>
                <a:gdLst/>
                <a:ahLst/>
                <a:cxnLst/>
                <a:rect r="r" b="b" t="t" l="l"/>
                <a:pathLst>
                  <a:path h="724261" w="1112683">
                    <a:moveTo>
                      <a:pt x="33084" y="0"/>
                    </a:moveTo>
                    <a:lnTo>
                      <a:pt x="1079599" y="0"/>
                    </a:lnTo>
                    <a:cubicBezTo>
                      <a:pt x="1097870" y="0"/>
                      <a:pt x="1112683" y="14812"/>
                      <a:pt x="1112683" y="33084"/>
                    </a:cubicBezTo>
                    <a:lnTo>
                      <a:pt x="1112683" y="691177"/>
                    </a:lnTo>
                    <a:cubicBezTo>
                      <a:pt x="1112683" y="709449"/>
                      <a:pt x="1097870" y="724261"/>
                      <a:pt x="1079599" y="724261"/>
                    </a:cubicBezTo>
                    <a:lnTo>
                      <a:pt x="33084" y="724261"/>
                    </a:lnTo>
                    <a:cubicBezTo>
                      <a:pt x="14812" y="724261"/>
                      <a:pt x="0" y="709449"/>
                      <a:pt x="0" y="691177"/>
                    </a:cubicBezTo>
                    <a:lnTo>
                      <a:pt x="0" y="33084"/>
                    </a:lnTo>
                    <a:cubicBezTo>
                      <a:pt x="0" y="14812"/>
                      <a:pt x="14812" y="0"/>
                      <a:pt x="33084" y="0"/>
                    </a:cubicBezTo>
                    <a:close/>
                  </a:path>
                </a:pathLst>
              </a:custGeom>
              <a:solidFill>
                <a:srgbClr val="9EABB7">
                  <a:alpha val="16863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112683" cy="771886"/>
              </a:xfrm>
              <a:prstGeom prst="rect">
                <a:avLst/>
              </a:prstGeom>
            </p:spPr>
            <p:txBody>
              <a:bodyPr anchor="ctr" rtlCol="false" tIns="45021" lIns="45021" bIns="45021" rIns="45021"/>
              <a:lstStyle/>
              <a:p>
                <a:pPr algn="ctr">
                  <a:lnSpc>
                    <a:spcPts val="2273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375125" y="694339"/>
              <a:ext cx="2241941" cy="1860811"/>
            </a:xfrm>
            <a:custGeom>
              <a:avLst/>
              <a:gdLst/>
              <a:ahLst/>
              <a:cxnLst/>
              <a:rect r="r" b="b" t="t" l="l"/>
              <a:pathLst>
                <a:path h="1860811" w="2241941">
                  <a:moveTo>
                    <a:pt x="0" y="0"/>
                  </a:moveTo>
                  <a:lnTo>
                    <a:pt x="2241941" y="0"/>
                  </a:lnTo>
                  <a:lnTo>
                    <a:pt x="2241941" y="1860811"/>
                  </a:lnTo>
                  <a:lnTo>
                    <a:pt x="0" y="1860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>
            <a:off x="12339163" y="5485457"/>
            <a:ext cx="1743679" cy="28575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555656" y="2035263"/>
            <a:ext cx="317668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483386" y="2373247"/>
            <a:ext cx="9321229" cy="7557957"/>
          </a:xfrm>
          <a:custGeom>
            <a:avLst/>
            <a:gdLst/>
            <a:ahLst/>
            <a:cxnLst/>
            <a:rect r="r" b="b" t="t" l="l"/>
            <a:pathLst>
              <a:path h="7557957" w="9321229">
                <a:moveTo>
                  <a:pt x="0" y="0"/>
                </a:moveTo>
                <a:lnTo>
                  <a:pt x="9321228" y="0"/>
                </a:lnTo>
                <a:lnTo>
                  <a:pt x="9321228" y="7557957"/>
                </a:lnTo>
                <a:lnTo>
                  <a:pt x="0" y="755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61" r="0" b="-1166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57169" y="904875"/>
            <a:ext cx="4373661" cy="111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5"/>
              </a:lnSpc>
            </a:pPr>
            <a:r>
              <a:rPr lang="en-US" b="true" sz="6496" spc="2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555656" y="2035263"/>
            <a:ext cx="317668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34668" y="2297511"/>
            <a:ext cx="13818663" cy="7721178"/>
          </a:xfrm>
          <a:custGeom>
            <a:avLst/>
            <a:gdLst/>
            <a:ahLst/>
            <a:cxnLst/>
            <a:rect r="r" b="b" t="t" l="l"/>
            <a:pathLst>
              <a:path h="7721178" w="13818663">
                <a:moveTo>
                  <a:pt x="0" y="0"/>
                </a:moveTo>
                <a:lnTo>
                  <a:pt x="13818664" y="0"/>
                </a:lnTo>
                <a:lnTo>
                  <a:pt x="13818664" y="7721178"/>
                </a:lnTo>
                <a:lnTo>
                  <a:pt x="0" y="772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21166" y="904875"/>
            <a:ext cx="7645669" cy="111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5"/>
              </a:lnSpc>
            </a:pPr>
            <a:r>
              <a:rPr lang="en-US" b="true" sz="6496" spc="2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VISUALIZATION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01779"/>
            <a:ext cx="3651071" cy="4734535"/>
            <a:chOff x="0" y="0"/>
            <a:chExt cx="4868095" cy="631271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4868095" cy="4868095"/>
              <a:chOff x="0" y="0"/>
              <a:chExt cx="8909050" cy="89090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210012" y="2402"/>
                <a:ext cx="9329074" cy="8904246"/>
              </a:xfrm>
              <a:custGeom>
                <a:avLst/>
                <a:gdLst/>
                <a:ahLst/>
                <a:cxnLst/>
                <a:rect r="r" b="b" t="t" l="l"/>
                <a:pathLst>
                  <a:path h="8904246" w="9329074">
                    <a:moveTo>
                      <a:pt x="4664537" y="7123"/>
                    </a:moveTo>
                    <a:cubicBezTo>
                      <a:pt x="3071756" y="0"/>
                      <a:pt x="1596908" y="845651"/>
                      <a:pt x="798454" y="2223865"/>
                    </a:cubicBezTo>
                    <a:cubicBezTo>
                      <a:pt x="0" y="3602079"/>
                      <a:pt x="0" y="5302167"/>
                      <a:pt x="798454" y="6680382"/>
                    </a:cubicBezTo>
                    <a:cubicBezTo>
                      <a:pt x="1596908" y="8058595"/>
                      <a:pt x="3071756" y="8904246"/>
                      <a:pt x="4664537" y="8897123"/>
                    </a:cubicBezTo>
                    <a:cubicBezTo>
                      <a:pt x="6257318" y="8904246"/>
                      <a:pt x="7732166" y="8058595"/>
                      <a:pt x="8530620" y="6680382"/>
                    </a:cubicBezTo>
                    <a:cubicBezTo>
                      <a:pt x="9329074" y="5302167"/>
                      <a:pt x="9329074" y="3602079"/>
                      <a:pt x="8530620" y="2223865"/>
                    </a:cubicBezTo>
                    <a:cubicBezTo>
                      <a:pt x="7732166" y="845651"/>
                      <a:pt x="6257318" y="0"/>
                      <a:pt x="4664537" y="712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63863" y="263805"/>
                <a:ext cx="8781323" cy="8381440"/>
              </a:xfrm>
              <a:custGeom>
                <a:avLst/>
                <a:gdLst/>
                <a:ahLst/>
                <a:cxnLst/>
                <a:rect r="r" b="b" t="t" l="l"/>
                <a:pathLst>
                  <a:path h="8381440" w="8781323">
                    <a:moveTo>
                      <a:pt x="4390662" y="6705"/>
                    </a:moveTo>
                    <a:cubicBezTo>
                      <a:pt x="2891400" y="0"/>
                      <a:pt x="1503147" y="795999"/>
                      <a:pt x="751573" y="2093292"/>
                    </a:cubicBezTo>
                    <a:cubicBezTo>
                      <a:pt x="0" y="3390586"/>
                      <a:pt x="0" y="4990854"/>
                      <a:pt x="751573" y="6288148"/>
                    </a:cubicBezTo>
                    <a:cubicBezTo>
                      <a:pt x="1503147" y="7585441"/>
                      <a:pt x="2891400" y="8381440"/>
                      <a:pt x="4390662" y="8374735"/>
                    </a:cubicBezTo>
                    <a:cubicBezTo>
                      <a:pt x="5889924" y="8381440"/>
                      <a:pt x="7278177" y="7585441"/>
                      <a:pt x="8029751" y="6288148"/>
                    </a:cubicBezTo>
                    <a:cubicBezTo>
                      <a:pt x="8781323" y="4990854"/>
                      <a:pt x="8781323" y="3390586"/>
                      <a:pt x="8029751" y="2093292"/>
                    </a:cubicBezTo>
                    <a:cubicBezTo>
                      <a:pt x="7278177" y="795999"/>
                      <a:pt x="5889924" y="0"/>
                      <a:pt x="4390662" y="670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665" t="0" r="-24665" b="0"/>
                </a:stretch>
              </a:blip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909050" cy="8909050"/>
              </a:xfrm>
              <a:custGeom>
                <a:avLst/>
                <a:gdLst/>
                <a:ahLst/>
                <a:cxnLst/>
                <a:rect r="r" b="b" t="t" l="l"/>
                <a:pathLst>
                  <a:path h="8909050" w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94261" y="5228768"/>
              <a:ext cx="447957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Nawakorn Chamroon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6633063821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21876" y="3001779"/>
            <a:ext cx="3651071" cy="4734535"/>
            <a:chOff x="0" y="0"/>
            <a:chExt cx="4868095" cy="6312713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4868095" cy="4868095"/>
              <a:chOff x="0" y="0"/>
              <a:chExt cx="8909050" cy="890905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210012" y="2402"/>
                <a:ext cx="9329074" cy="8904246"/>
              </a:xfrm>
              <a:custGeom>
                <a:avLst/>
                <a:gdLst/>
                <a:ahLst/>
                <a:cxnLst/>
                <a:rect r="r" b="b" t="t" l="l"/>
                <a:pathLst>
                  <a:path h="8904246" w="9329074">
                    <a:moveTo>
                      <a:pt x="4664537" y="7123"/>
                    </a:moveTo>
                    <a:cubicBezTo>
                      <a:pt x="3071756" y="0"/>
                      <a:pt x="1596908" y="845651"/>
                      <a:pt x="798454" y="2223865"/>
                    </a:cubicBezTo>
                    <a:cubicBezTo>
                      <a:pt x="0" y="3602079"/>
                      <a:pt x="0" y="5302167"/>
                      <a:pt x="798454" y="6680382"/>
                    </a:cubicBezTo>
                    <a:cubicBezTo>
                      <a:pt x="1596908" y="8058595"/>
                      <a:pt x="3071756" y="8904246"/>
                      <a:pt x="4664537" y="8897123"/>
                    </a:cubicBezTo>
                    <a:cubicBezTo>
                      <a:pt x="6257318" y="8904246"/>
                      <a:pt x="7732166" y="8058595"/>
                      <a:pt x="8530620" y="6680382"/>
                    </a:cubicBezTo>
                    <a:cubicBezTo>
                      <a:pt x="9329074" y="5302167"/>
                      <a:pt x="9329074" y="3602079"/>
                      <a:pt x="8530620" y="2223865"/>
                    </a:cubicBezTo>
                    <a:cubicBezTo>
                      <a:pt x="7732166" y="845651"/>
                      <a:pt x="6257318" y="0"/>
                      <a:pt x="4664537" y="712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3863" y="263805"/>
                <a:ext cx="8781323" cy="8381440"/>
              </a:xfrm>
              <a:custGeom>
                <a:avLst/>
                <a:gdLst/>
                <a:ahLst/>
                <a:cxnLst/>
                <a:rect r="r" b="b" t="t" l="l"/>
                <a:pathLst>
                  <a:path h="8381440" w="8781323">
                    <a:moveTo>
                      <a:pt x="4390662" y="6705"/>
                    </a:moveTo>
                    <a:cubicBezTo>
                      <a:pt x="2891400" y="0"/>
                      <a:pt x="1503147" y="795999"/>
                      <a:pt x="751573" y="2093292"/>
                    </a:cubicBezTo>
                    <a:cubicBezTo>
                      <a:pt x="0" y="3390586"/>
                      <a:pt x="0" y="4990854"/>
                      <a:pt x="751573" y="6288148"/>
                    </a:cubicBezTo>
                    <a:cubicBezTo>
                      <a:pt x="1503147" y="7585441"/>
                      <a:pt x="2891400" y="8381440"/>
                      <a:pt x="4390662" y="8374735"/>
                    </a:cubicBezTo>
                    <a:cubicBezTo>
                      <a:pt x="5889924" y="8381440"/>
                      <a:pt x="7278177" y="7585441"/>
                      <a:pt x="8029751" y="6288148"/>
                    </a:cubicBezTo>
                    <a:cubicBezTo>
                      <a:pt x="8781323" y="4990854"/>
                      <a:pt x="8781323" y="3390586"/>
                      <a:pt x="8029751" y="2093292"/>
                    </a:cubicBezTo>
                    <a:cubicBezTo>
                      <a:pt x="7278177" y="795999"/>
                      <a:pt x="5889924" y="0"/>
                      <a:pt x="4390662" y="670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t="-33332" r="223" b="0"/>
                </a:stretch>
              </a:blip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909050" cy="8909050"/>
              </a:xfrm>
              <a:custGeom>
                <a:avLst/>
                <a:gdLst/>
                <a:ahLst/>
                <a:cxnLst/>
                <a:rect r="r" b="b" t="t" l="l"/>
                <a:pathLst>
                  <a:path h="8909050" w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94261" y="5228768"/>
              <a:ext cx="447957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Chananut Hussarung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6633045521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415053" y="3001779"/>
            <a:ext cx="3651071" cy="3651071"/>
            <a:chOff x="0" y="0"/>
            <a:chExt cx="8909050" cy="89090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223" t="-48820" r="223" b="-2895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608229" y="3001779"/>
            <a:ext cx="3651071" cy="4734535"/>
            <a:chOff x="0" y="0"/>
            <a:chExt cx="4868095" cy="6312713"/>
          </a:xfrm>
        </p:grpSpPr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0" y="0"/>
              <a:ext cx="4868095" cy="4868095"/>
              <a:chOff x="0" y="0"/>
              <a:chExt cx="8909050" cy="890905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-210012" y="2402"/>
                <a:ext cx="9329074" cy="8904246"/>
              </a:xfrm>
              <a:custGeom>
                <a:avLst/>
                <a:gdLst/>
                <a:ahLst/>
                <a:cxnLst/>
                <a:rect r="r" b="b" t="t" l="l"/>
                <a:pathLst>
                  <a:path h="8904246" w="9329074">
                    <a:moveTo>
                      <a:pt x="4664537" y="7123"/>
                    </a:moveTo>
                    <a:cubicBezTo>
                      <a:pt x="3071756" y="0"/>
                      <a:pt x="1596908" y="845651"/>
                      <a:pt x="798454" y="2223865"/>
                    </a:cubicBezTo>
                    <a:cubicBezTo>
                      <a:pt x="0" y="3602079"/>
                      <a:pt x="0" y="5302167"/>
                      <a:pt x="798454" y="6680382"/>
                    </a:cubicBezTo>
                    <a:cubicBezTo>
                      <a:pt x="1596908" y="8058595"/>
                      <a:pt x="3071756" y="8904246"/>
                      <a:pt x="4664537" y="8897123"/>
                    </a:cubicBezTo>
                    <a:cubicBezTo>
                      <a:pt x="6257318" y="8904246"/>
                      <a:pt x="7732166" y="8058595"/>
                      <a:pt x="8530620" y="6680382"/>
                    </a:cubicBezTo>
                    <a:cubicBezTo>
                      <a:pt x="9329074" y="5302167"/>
                      <a:pt x="9329074" y="3602079"/>
                      <a:pt x="8530620" y="2223865"/>
                    </a:cubicBezTo>
                    <a:cubicBezTo>
                      <a:pt x="7732166" y="845651"/>
                      <a:pt x="6257318" y="0"/>
                      <a:pt x="4664537" y="712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63863" y="263805"/>
                <a:ext cx="8781323" cy="8381440"/>
              </a:xfrm>
              <a:custGeom>
                <a:avLst/>
                <a:gdLst/>
                <a:ahLst/>
                <a:cxnLst/>
                <a:rect r="r" b="b" t="t" l="l"/>
                <a:pathLst>
                  <a:path h="8381440" w="8781323">
                    <a:moveTo>
                      <a:pt x="4390662" y="6705"/>
                    </a:moveTo>
                    <a:cubicBezTo>
                      <a:pt x="2891400" y="0"/>
                      <a:pt x="1503147" y="795999"/>
                      <a:pt x="751573" y="2093292"/>
                    </a:cubicBezTo>
                    <a:cubicBezTo>
                      <a:pt x="0" y="3390586"/>
                      <a:pt x="0" y="4990854"/>
                      <a:pt x="751573" y="6288148"/>
                    </a:cubicBezTo>
                    <a:cubicBezTo>
                      <a:pt x="1503147" y="7585441"/>
                      <a:pt x="2891400" y="8381440"/>
                      <a:pt x="4390662" y="8374735"/>
                    </a:cubicBezTo>
                    <a:cubicBezTo>
                      <a:pt x="5889924" y="8381440"/>
                      <a:pt x="7278177" y="7585441"/>
                      <a:pt x="8029751" y="6288148"/>
                    </a:cubicBezTo>
                    <a:cubicBezTo>
                      <a:pt x="8781323" y="4990854"/>
                      <a:pt x="8781323" y="3390586"/>
                      <a:pt x="8029751" y="2093292"/>
                    </a:cubicBezTo>
                    <a:cubicBezTo>
                      <a:pt x="7278177" y="795999"/>
                      <a:pt x="5889924" y="0"/>
                      <a:pt x="4390662" y="670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223" t="-194" r="223" b="-194"/>
                </a:stretch>
              </a:blip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909050" cy="8909050"/>
              </a:xfrm>
              <a:custGeom>
                <a:avLst/>
                <a:gdLst/>
                <a:ahLst/>
                <a:cxnLst/>
                <a:rect r="r" b="b" t="t" l="l"/>
                <a:pathLst>
                  <a:path h="8909050" w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94261" y="5228768"/>
              <a:ext cx="447957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Poompat Sritanaanant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FFFFFF"/>
                  </a:solidFill>
                  <a:latin typeface="Atkinson Hyperlegible Bold"/>
                  <a:ea typeface="Atkinson Hyperlegible Bold"/>
                  <a:cs typeface="Atkinson Hyperlegible Bold"/>
                  <a:sym typeface="Atkinson Hyperlegible Bold"/>
                </a:rPr>
                <a:t>6633193721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990600"/>
            <a:ext cx="7844247" cy="112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3"/>
              </a:lnSpc>
            </a:pPr>
            <a:r>
              <a:rPr lang="en-US" b="true" sz="7200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Members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6451" y="6911449"/>
            <a:ext cx="418827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Nitchakan Kongkangam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6633076021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74728" y="1800289"/>
            <a:ext cx="5319696" cy="2809966"/>
            <a:chOff x="0" y="0"/>
            <a:chExt cx="493198" cy="260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198" cy="260517"/>
            </a:xfrm>
            <a:custGeom>
              <a:avLst/>
              <a:gdLst/>
              <a:ahLst/>
              <a:cxnLst/>
              <a:rect r="r" b="b" t="t" l="l"/>
              <a:pathLst>
                <a:path h="260517" w="493198">
                  <a:moveTo>
                    <a:pt x="17464" y="0"/>
                  </a:moveTo>
                  <a:lnTo>
                    <a:pt x="475734" y="0"/>
                  </a:lnTo>
                  <a:cubicBezTo>
                    <a:pt x="485379" y="0"/>
                    <a:pt x="493198" y="7819"/>
                    <a:pt x="493198" y="17464"/>
                  </a:cubicBezTo>
                  <a:lnTo>
                    <a:pt x="493198" y="243053"/>
                  </a:lnTo>
                  <a:cubicBezTo>
                    <a:pt x="493198" y="252698"/>
                    <a:pt x="485379" y="260517"/>
                    <a:pt x="475734" y="260517"/>
                  </a:cubicBezTo>
                  <a:lnTo>
                    <a:pt x="17464" y="260517"/>
                  </a:lnTo>
                  <a:cubicBezTo>
                    <a:pt x="7819" y="260517"/>
                    <a:pt x="0" y="252698"/>
                    <a:pt x="0" y="243053"/>
                  </a:cubicBezTo>
                  <a:lnTo>
                    <a:pt x="0" y="17464"/>
                  </a:lnTo>
                  <a:cubicBezTo>
                    <a:pt x="0" y="7819"/>
                    <a:pt x="7819" y="0"/>
                    <a:pt x="17464" y="0"/>
                  </a:cubicBezTo>
                  <a:close/>
                </a:path>
              </a:pathLst>
            </a:custGeom>
            <a:blipFill>
              <a:blip r:embed="rId2"/>
              <a:stretch>
                <a:fillRect l="-14221" t="0" r="-1422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716250" y="1800289"/>
            <a:ext cx="780727" cy="2809966"/>
            <a:chOff x="0" y="0"/>
            <a:chExt cx="205623" cy="7400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623" cy="740073"/>
            </a:xfrm>
            <a:custGeom>
              <a:avLst/>
              <a:gdLst/>
              <a:ahLst/>
              <a:cxnLst/>
              <a:rect r="r" b="b" t="t" l="l"/>
              <a:pathLst>
                <a:path h="740073" w="205623">
                  <a:moveTo>
                    <a:pt x="102812" y="0"/>
                  </a:moveTo>
                  <a:lnTo>
                    <a:pt x="102812" y="0"/>
                  </a:lnTo>
                  <a:cubicBezTo>
                    <a:pt x="159593" y="0"/>
                    <a:pt x="205623" y="46030"/>
                    <a:pt x="205623" y="102812"/>
                  </a:cubicBezTo>
                  <a:lnTo>
                    <a:pt x="205623" y="637262"/>
                  </a:lnTo>
                  <a:cubicBezTo>
                    <a:pt x="205623" y="664529"/>
                    <a:pt x="194792" y="690680"/>
                    <a:pt x="175511" y="709960"/>
                  </a:cubicBezTo>
                  <a:cubicBezTo>
                    <a:pt x="156230" y="729241"/>
                    <a:pt x="130079" y="740073"/>
                    <a:pt x="102812" y="740073"/>
                  </a:cubicBezTo>
                  <a:lnTo>
                    <a:pt x="102812" y="740073"/>
                  </a:lnTo>
                  <a:cubicBezTo>
                    <a:pt x="46030" y="740073"/>
                    <a:pt x="0" y="694043"/>
                    <a:pt x="0" y="637262"/>
                  </a:cubicBezTo>
                  <a:lnTo>
                    <a:pt x="0" y="102812"/>
                  </a:lnTo>
                  <a:cubicBezTo>
                    <a:pt x="0" y="75544"/>
                    <a:pt x="10832" y="49394"/>
                    <a:pt x="30113" y="30113"/>
                  </a:cubicBezTo>
                  <a:cubicBezTo>
                    <a:pt x="49394" y="10832"/>
                    <a:pt x="75544" y="0"/>
                    <a:pt x="102812" y="0"/>
                  </a:cubicBezTo>
                  <a:close/>
                </a:path>
              </a:pathLst>
            </a:custGeom>
            <a:solidFill>
              <a:srgbClr val="7F2B9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5623" cy="787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5917362" y="4056386"/>
            <a:ext cx="378503" cy="378503"/>
          </a:xfrm>
          <a:custGeom>
            <a:avLst/>
            <a:gdLst/>
            <a:ahLst/>
            <a:cxnLst/>
            <a:rect r="r" b="b" t="t" l="l"/>
            <a:pathLst>
              <a:path h="378503" w="378503">
                <a:moveTo>
                  <a:pt x="378503" y="0"/>
                </a:moveTo>
                <a:lnTo>
                  <a:pt x="0" y="0"/>
                </a:lnTo>
                <a:lnTo>
                  <a:pt x="0" y="378503"/>
                </a:lnTo>
                <a:lnTo>
                  <a:pt x="378503" y="378503"/>
                </a:lnTo>
                <a:lnTo>
                  <a:pt x="3785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13932" y="2389199"/>
            <a:ext cx="877706" cy="104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8"/>
              </a:lnSpc>
            </a:pPr>
            <a:r>
              <a:rPr lang="en-US" b="true" sz="5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90600"/>
            <a:ext cx="3505375" cy="112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3"/>
              </a:lnSpc>
            </a:pPr>
            <a:r>
              <a:rPr lang="en-US" b="true" sz="7200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54942" y="2616973"/>
            <a:ext cx="409488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C16FCA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3932" y="3456544"/>
            <a:ext cx="1218151" cy="104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8"/>
              </a:lnSpc>
            </a:pPr>
            <a:r>
              <a:rPr lang="en-US" b="true" sz="5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54942" y="3684319"/>
            <a:ext cx="409488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C16FCA"/>
                </a:solidFill>
                <a:latin typeface="Montserrat"/>
                <a:ea typeface="Montserrat"/>
                <a:cs typeface="Montserrat"/>
                <a:sym typeface="Montserrat"/>
              </a:rPr>
              <a:t>Diagram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3932" y="4523890"/>
            <a:ext cx="1218151" cy="104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8"/>
              </a:lnSpc>
            </a:pPr>
            <a:r>
              <a:rPr lang="en-US" b="true" sz="5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54942" y="4751664"/>
            <a:ext cx="409488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C16FCA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3932" y="5591235"/>
            <a:ext cx="1218151" cy="104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8"/>
              </a:lnSpc>
            </a:pPr>
            <a:r>
              <a:rPr lang="en-US" b="true" sz="5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54942" y="5819009"/>
            <a:ext cx="538905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C16FCA"/>
                </a:solidFill>
                <a:latin typeface="Montserrat"/>
                <a:ea typeface="Montserrat"/>
                <a:cs typeface="Montserrat"/>
                <a:sym typeface="Montserrat"/>
              </a:rPr>
              <a:t>Data Engineering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3932" y="6658580"/>
            <a:ext cx="1218151" cy="104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8"/>
              </a:lnSpc>
            </a:pPr>
            <a:r>
              <a:rPr lang="en-US" b="true" sz="5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54942" y="6886354"/>
            <a:ext cx="409488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C16FCA"/>
                </a:solidFill>
                <a:latin typeface="Montserrat"/>
                <a:ea typeface="Montserrat"/>
                <a:cs typeface="Montserrat"/>
                <a:sym typeface="Montserrat"/>
              </a:rPr>
              <a:t>AI/ML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13932" y="7725925"/>
            <a:ext cx="1218151" cy="104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8"/>
              </a:lnSpc>
            </a:pPr>
            <a:r>
              <a:rPr lang="en-US" b="true" sz="5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54942" y="7953700"/>
            <a:ext cx="409488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C16FCA"/>
                </a:solidFill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>
            <a:alphaModFix amt="31999"/>
          </a:blip>
          <a:srcRect l="0" t="0" r="0" b="0"/>
          <a:stretch>
            <a:fillRect/>
          </a:stretch>
        </p:blipFill>
        <p:spPr>
          <a:xfrm flipH="false" flipV="false" rot="0">
            <a:off x="0" y="3853449"/>
            <a:ext cx="18257921" cy="1030397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93138" y="6575455"/>
            <a:ext cx="17101723" cy="17101723"/>
          </a:xfrm>
          <a:custGeom>
            <a:avLst/>
            <a:gdLst/>
            <a:ahLst/>
            <a:cxnLst/>
            <a:rect r="r" b="b" t="t" l="l"/>
            <a:pathLst>
              <a:path h="17101723" w="17101723">
                <a:moveTo>
                  <a:pt x="0" y="0"/>
                </a:moveTo>
                <a:lnTo>
                  <a:pt x="17101724" y="0"/>
                </a:lnTo>
                <a:lnTo>
                  <a:pt x="17101724" y="17101723"/>
                </a:lnTo>
                <a:lnTo>
                  <a:pt x="0" y="17101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0792" y="2696210"/>
            <a:ext cx="15486417" cy="231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b="true" sz="75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TOP SUBJECT AREA FOR EACH COUNTRY IN 2025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645" y="3321072"/>
            <a:ext cx="3744143" cy="1822428"/>
            <a:chOff x="0" y="0"/>
            <a:chExt cx="4992191" cy="242990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992191" cy="2429904"/>
              <a:chOff x="0" y="0"/>
              <a:chExt cx="1112683" cy="54158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12683" cy="541588"/>
              </a:xfrm>
              <a:custGeom>
                <a:avLst/>
                <a:gdLst/>
                <a:ahLst/>
                <a:cxnLst/>
                <a:rect r="r" b="b" t="t" l="l"/>
                <a:pathLst>
                  <a:path h="541588" w="1112683">
                    <a:moveTo>
                      <a:pt x="33084" y="0"/>
                    </a:moveTo>
                    <a:lnTo>
                      <a:pt x="1079599" y="0"/>
                    </a:lnTo>
                    <a:cubicBezTo>
                      <a:pt x="1097870" y="0"/>
                      <a:pt x="1112683" y="14812"/>
                      <a:pt x="1112683" y="33084"/>
                    </a:cubicBezTo>
                    <a:lnTo>
                      <a:pt x="1112683" y="508504"/>
                    </a:lnTo>
                    <a:cubicBezTo>
                      <a:pt x="1112683" y="526776"/>
                      <a:pt x="1097870" y="541588"/>
                      <a:pt x="1079599" y="541588"/>
                    </a:cubicBezTo>
                    <a:lnTo>
                      <a:pt x="33084" y="541588"/>
                    </a:lnTo>
                    <a:cubicBezTo>
                      <a:pt x="14812" y="541588"/>
                      <a:pt x="0" y="526776"/>
                      <a:pt x="0" y="508504"/>
                    </a:cubicBezTo>
                    <a:lnTo>
                      <a:pt x="0" y="33084"/>
                    </a:lnTo>
                    <a:cubicBezTo>
                      <a:pt x="0" y="14812"/>
                      <a:pt x="14812" y="0"/>
                      <a:pt x="33084" y="0"/>
                    </a:cubicBezTo>
                    <a:close/>
                  </a:path>
                </a:pathLst>
              </a:custGeom>
              <a:solidFill>
                <a:srgbClr val="9EABB7">
                  <a:alpha val="16863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1112683" cy="589213"/>
              </a:xfrm>
              <a:prstGeom prst="rect">
                <a:avLst/>
              </a:prstGeom>
            </p:spPr>
            <p:txBody>
              <a:bodyPr anchor="ctr" rtlCol="false" tIns="45021" lIns="45021" bIns="45021" rIns="45021"/>
              <a:lstStyle/>
              <a:p>
                <a:pPr algn="ctr">
                  <a:lnSpc>
                    <a:spcPts val="2273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634735" y="619317"/>
              <a:ext cx="3722721" cy="1191271"/>
            </a:xfrm>
            <a:custGeom>
              <a:avLst/>
              <a:gdLst/>
              <a:ahLst/>
              <a:cxnLst/>
              <a:rect r="r" b="b" t="t" l="l"/>
              <a:pathLst>
                <a:path h="1191271" w="3722721">
                  <a:moveTo>
                    <a:pt x="0" y="0"/>
                  </a:moveTo>
                  <a:lnTo>
                    <a:pt x="3722721" y="0"/>
                  </a:lnTo>
                  <a:lnTo>
                    <a:pt x="3722721" y="1191270"/>
                  </a:lnTo>
                  <a:lnTo>
                    <a:pt x="0" y="1191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77645" y="5351523"/>
            <a:ext cx="3744143" cy="2437117"/>
            <a:chOff x="0" y="0"/>
            <a:chExt cx="4992191" cy="324948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992191" cy="3249489"/>
              <a:chOff x="0" y="0"/>
              <a:chExt cx="1112683" cy="7242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112683" cy="724261"/>
              </a:xfrm>
              <a:custGeom>
                <a:avLst/>
                <a:gdLst/>
                <a:ahLst/>
                <a:cxnLst/>
                <a:rect r="r" b="b" t="t" l="l"/>
                <a:pathLst>
                  <a:path h="724261" w="1112683">
                    <a:moveTo>
                      <a:pt x="33084" y="0"/>
                    </a:moveTo>
                    <a:lnTo>
                      <a:pt x="1079599" y="0"/>
                    </a:lnTo>
                    <a:cubicBezTo>
                      <a:pt x="1097870" y="0"/>
                      <a:pt x="1112683" y="14812"/>
                      <a:pt x="1112683" y="33084"/>
                    </a:cubicBezTo>
                    <a:lnTo>
                      <a:pt x="1112683" y="691177"/>
                    </a:lnTo>
                    <a:cubicBezTo>
                      <a:pt x="1112683" y="709449"/>
                      <a:pt x="1097870" y="724261"/>
                      <a:pt x="1079599" y="724261"/>
                    </a:cubicBezTo>
                    <a:lnTo>
                      <a:pt x="33084" y="724261"/>
                    </a:lnTo>
                    <a:cubicBezTo>
                      <a:pt x="14812" y="724261"/>
                      <a:pt x="0" y="709449"/>
                      <a:pt x="0" y="691177"/>
                    </a:cubicBezTo>
                    <a:lnTo>
                      <a:pt x="0" y="33084"/>
                    </a:lnTo>
                    <a:cubicBezTo>
                      <a:pt x="0" y="14812"/>
                      <a:pt x="14812" y="0"/>
                      <a:pt x="33084" y="0"/>
                    </a:cubicBezTo>
                    <a:close/>
                  </a:path>
                </a:pathLst>
              </a:custGeom>
              <a:solidFill>
                <a:srgbClr val="9EABB7">
                  <a:alpha val="16863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1112683" cy="771886"/>
              </a:xfrm>
              <a:prstGeom prst="rect">
                <a:avLst/>
              </a:prstGeom>
            </p:spPr>
            <p:txBody>
              <a:bodyPr anchor="ctr" rtlCol="false" tIns="45021" lIns="45021" bIns="45021" rIns="45021"/>
              <a:lstStyle/>
              <a:p>
                <a:pPr algn="ctr">
                  <a:lnSpc>
                    <a:spcPts val="2273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375125" y="694339"/>
              <a:ext cx="2241941" cy="1860811"/>
            </a:xfrm>
            <a:custGeom>
              <a:avLst/>
              <a:gdLst/>
              <a:ahLst/>
              <a:cxnLst/>
              <a:rect r="r" b="b" t="t" l="l"/>
              <a:pathLst>
                <a:path h="1860811" w="2241941">
                  <a:moveTo>
                    <a:pt x="0" y="0"/>
                  </a:moveTo>
                  <a:lnTo>
                    <a:pt x="2241941" y="0"/>
                  </a:lnTo>
                  <a:lnTo>
                    <a:pt x="2241941" y="1860811"/>
                  </a:lnTo>
                  <a:lnTo>
                    <a:pt x="0" y="1860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159308" y="867758"/>
            <a:ext cx="3969383" cy="2021471"/>
            <a:chOff x="0" y="0"/>
            <a:chExt cx="1045434" cy="5324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5434" cy="532404"/>
            </a:xfrm>
            <a:custGeom>
              <a:avLst/>
              <a:gdLst/>
              <a:ahLst/>
              <a:cxnLst/>
              <a:rect r="r" b="b" t="t" l="l"/>
              <a:pathLst>
                <a:path h="532404" w="1045434">
                  <a:moveTo>
                    <a:pt x="31207" y="0"/>
                  </a:moveTo>
                  <a:lnTo>
                    <a:pt x="1014228" y="0"/>
                  </a:lnTo>
                  <a:cubicBezTo>
                    <a:pt x="1031463" y="0"/>
                    <a:pt x="1045434" y="13972"/>
                    <a:pt x="1045434" y="31207"/>
                  </a:cubicBezTo>
                  <a:lnTo>
                    <a:pt x="1045434" y="501197"/>
                  </a:lnTo>
                  <a:cubicBezTo>
                    <a:pt x="1045434" y="518432"/>
                    <a:pt x="1031463" y="532404"/>
                    <a:pt x="1014228" y="532404"/>
                  </a:cubicBezTo>
                  <a:lnTo>
                    <a:pt x="31207" y="532404"/>
                  </a:lnTo>
                  <a:cubicBezTo>
                    <a:pt x="13972" y="532404"/>
                    <a:pt x="0" y="518432"/>
                    <a:pt x="0" y="501197"/>
                  </a:cubicBezTo>
                  <a:lnTo>
                    <a:pt x="0" y="31207"/>
                  </a:lnTo>
                  <a:cubicBezTo>
                    <a:pt x="0" y="13972"/>
                    <a:pt x="13972" y="0"/>
                    <a:pt x="31207" y="0"/>
                  </a:cubicBezTo>
                  <a:close/>
                </a:path>
              </a:pathLst>
            </a:custGeom>
            <a:solidFill>
              <a:srgbClr val="9EABB7">
                <a:alpha val="16863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45434" cy="580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59308" y="3862112"/>
            <a:ext cx="3969383" cy="2860369"/>
            <a:chOff x="0" y="0"/>
            <a:chExt cx="1045434" cy="7533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5434" cy="753348"/>
            </a:xfrm>
            <a:custGeom>
              <a:avLst/>
              <a:gdLst/>
              <a:ahLst/>
              <a:cxnLst/>
              <a:rect r="r" b="b" t="t" l="l"/>
              <a:pathLst>
                <a:path h="753348" w="1045434">
                  <a:moveTo>
                    <a:pt x="31207" y="0"/>
                  </a:moveTo>
                  <a:lnTo>
                    <a:pt x="1014228" y="0"/>
                  </a:lnTo>
                  <a:cubicBezTo>
                    <a:pt x="1031463" y="0"/>
                    <a:pt x="1045434" y="13972"/>
                    <a:pt x="1045434" y="31207"/>
                  </a:cubicBezTo>
                  <a:lnTo>
                    <a:pt x="1045434" y="722142"/>
                  </a:lnTo>
                  <a:cubicBezTo>
                    <a:pt x="1045434" y="739377"/>
                    <a:pt x="1031463" y="753348"/>
                    <a:pt x="1014228" y="753348"/>
                  </a:cubicBezTo>
                  <a:lnTo>
                    <a:pt x="31207" y="753348"/>
                  </a:lnTo>
                  <a:cubicBezTo>
                    <a:pt x="22930" y="753348"/>
                    <a:pt x="14993" y="750060"/>
                    <a:pt x="9140" y="744208"/>
                  </a:cubicBezTo>
                  <a:cubicBezTo>
                    <a:pt x="3288" y="738356"/>
                    <a:pt x="0" y="730418"/>
                    <a:pt x="0" y="722142"/>
                  </a:cubicBezTo>
                  <a:lnTo>
                    <a:pt x="0" y="31207"/>
                  </a:lnTo>
                  <a:cubicBezTo>
                    <a:pt x="0" y="13972"/>
                    <a:pt x="13972" y="0"/>
                    <a:pt x="31207" y="0"/>
                  </a:cubicBezTo>
                  <a:close/>
                </a:path>
              </a:pathLst>
            </a:custGeom>
            <a:solidFill>
              <a:srgbClr val="9EABB7">
                <a:alpha val="16863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45434" cy="80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519467" y="3574272"/>
            <a:ext cx="3969383" cy="3558192"/>
            <a:chOff x="0" y="0"/>
            <a:chExt cx="1045434" cy="9371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5434" cy="937137"/>
            </a:xfrm>
            <a:custGeom>
              <a:avLst/>
              <a:gdLst/>
              <a:ahLst/>
              <a:cxnLst/>
              <a:rect r="r" b="b" t="t" l="l"/>
              <a:pathLst>
                <a:path h="937137" w="1045434">
                  <a:moveTo>
                    <a:pt x="31207" y="0"/>
                  </a:moveTo>
                  <a:lnTo>
                    <a:pt x="1014228" y="0"/>
                  </a:lnTo>
                  <a:cubicBezTo>
                    <a:pt x="1031463" y="0"/>
                    <a:pt x="1045434" y="13972"/>
                    <a:pt x="1045434" y="31207"/>
                  </a:cubicBezTo>
                  <a:lnTo>
                    <a:pt x="1045434" y="905930"/>
                  </a:lnTo>
                  <a:cubicBezTo>
                    <a:pt x="1045434" y="923165"/>
                    <a:pt x="1031463" y="937137"/>
                    <a:pt x="1014228" y="937137"/>
                  </a:cubicBezTo>
                  <a:lnTo>
                    <a:pt x="31207" y="937137"/>
                  </a:lnTo>
                  <a:cubicBezTo>
                    <a:pt x="13972" y="937137"/>
                    <a:pt x="0" y="923165"/>
                    <a:pt x="0" y="905930"/>
                  </a:cubicBezTo>
                  <a:lnTo>
                    <a:pt x="0" y="31207"/>
                  </a:lnTo>
                  <a:cubicBezTo>
                    <a:pt x="0" y="13972"/>
                    <a:pt x="13972" y="0"/>
                    <a:pt x="31207" y="0"/>
                  </a:cubicBezTo>
                  <a:close/>
                </a:path>
              </a:pathLst>
            </a:custGeom>
            <a:solidFill>
              <a:srgbClr val="9EABB7">
                <a:alpha val="16863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045434" cy="984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3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4921788" y="1878494"/>
            <a:ext cx="2237520" cy="2353792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4921788" y="4232286"/>
            <a:ext cx="2237520" cy="1060011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11128692" y="1878494"/>
            <a:ext cx="2390775" cy="3265006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>
            <a:off x="11128692" y="5292297"/>
            <a:ext cx="2390775" cy="716837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V="true">
            <a:off x="7515135" y="6722481"/>
            <a:ext cx="1628865" cy="630377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 flipV="true">
            <a:off x="4921788" y="5872277"/>
            <a:ext cx="2237520" cy="697804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7844495" y="5039546"/>
            <a:ext cx="2562775" cy="1627362"/>
          </a:xfrm>
          <a:custGeom>
            <a:avLst/>
            <a:gdLst/>
            <a:ahLst/>
            <a:cxnLst/>
            <a:rect r="r" b="b" t="t" l="l"/>
            <a:pathLst>
              <a:path h="1627362" w="2562775">
                <a:moveTo>
                  <a:pt x="0" y="0"/>
                </a:moveTo>
                <a:lnTo>
                  <a:pt x="2562775" y="0"/>
                </a:lnTo>
                <a:lnTo>
                  <a:pt x="2562775" y="1627362"/>
                </a:lnTo>
                <a:lnTo>
                  <a:pt x="0" y="1627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5530443" y="7352858"/>
            <a:ext cx="3969383" cy="2441206"/>
            <a:chOff x="0" y="0"/>
            <a:chExt cx="5292511" cy="3254942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1424852" y="-47625"/>
              <a:ext cx="2442806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C16F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API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559647"/>
              <a:ext cx="5292511" cy="2695295"/>
              <a:chOff x="0" y="0"/>
              <a:chExt cx="1045434" cy="53240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045434" cy="532404"/>
              </a:xfrm>
              <a:custGeom>
                <a:avLst/>
                <a:gdLst/>
                <a:ahLst/>
                <a:cxnLst/>
                <a:rect r="r" b="b" t="t" l="l"/>
                <a:pathLst>
                  <a:path h="532404" w="1045434">
                    <a:moveTo>
                      <a:pt x="31207" y="0"/>
                    </a:moveTo>
                    <a:lnTo>
                      <a:pt x="1014228" y="0"/>
                    </a:lnTo>
                    <a:cubicBezTo>
                      <a:pt x="1031463" y="0"/>
                      <a:pt x="1045434" y="13972"/>
                      <a:pt x="1045434" y="31207"/>
                    </a:cubicBezTo>
                    <a:lnTo>
                      <a:pt x="1045434" y="501197"/>
                    </a:lnTo>
                    <a:cubicBezTo>
                      <a:pt x="1045434" y="518432"/>
                      <a:pt x="1031463" y="532404"/>
                      <a:pt x="1014228" y="532404"/>
                    </a:cubicBezTo>
                    <a:lnTo>
                      <a:pt x="31207" y="532404"/>
                    </a:lnTo>
                    <a:cubicBezTo>
                      <a:pt x="13972" y="532404"/>
                      <a:pt x="0" y="518432"/>
                      <a:pt x="0" y="501197"/>
                    </a:cubicBezTo>
                    <a:lnTo>
                      <a:pt x="0" y="31207"/>
                    </a:lnTo>
                    <a:cubicBezTo>
                      <a:pt x="0" y="13972"/>
                      <a:pt x="13972" y="0"/>
                      <a:pt x="31207" y="0"/>
                    </a:cubicBezTo>
                    <a:close/>
                  </a:path>
                </a:pathLst>
              </a:custGeom>
              <a:solidFill>
                <a:srgbClr val="9EABB7">
                  <a:alpha val="16863"/>
                </a:srgbClr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045434" cy="5800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73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236137" y="702235"/>
              <a:ext cx="4820236" cy="2410118"/>
            </a:xfrm>
            <a:custGeom>
              <a:avLst/>
              <a:gdLst/>
              <a:ahLst/>
              <a:cxnLst/>
              <a:rect r="r" b="b" t="t" l="l"/>
              <a:pathLst>
                <a:path h="2410118" w="4820236">
                  <a:moveTo>
                    <a:pt x="0" y="0"/>
                  </a:moveTo>
                  <a:lnTo>
                    <a:pt x="4820237" y="0"/>
                  </a:lnTo>
                  <a:lnTo>
                    <a:pt x="4820237" y="2410118"/>
                  </a:lnTo>
                  <a:lnTo>
                    <a:pt x="0" y="2410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7281890" y="4081640"/>
            <a:ext cx="3724220" cy="1088611"/>
            <a:chOff x="0" y="0"/>
            <a:chExt cx="4965626" cy="145148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61772" cy="1451481"/>
            </a:xfrm>
            <a:custGeom>
              <a:avLst/>
              <a:gdLst/>
              <a:ahLst/>
              <a:cxnLst/>
              <a:rect r="r" b="b" t="t" l="l"/>
              <a:pathLst>
                <a:path h="1451481" w="1661772">
                  <a:moveTo>
                    <a:pt x="0" y="0"/>
                  </a:moveTo>
                  <a:lnTo>
                    <a:pt x="1661772" y="0"/>
                  </a:lnTo>
                  <a:lnTo>
                    <a:pt x="1661772" y="1451481"/>
                  </a:lnTo>
                  <a:lnTo>
                    <a:pt x="0" y="1451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570" t="-19012" r="-46856" b="-51384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661772" y="312340"/>
              <a:ext cx="3303854" cy="826802"/>
            </a:xfrm>
            <a:custGeom>
              <a:avLst/>
              <a:gdLst/>
              <a:ahLst/>
              <a:cxnLst/>
              <a:rect r="r" b="b" t="t" l="l"/>
              <a:pathLst>
                <a:path h="826802" w="3303854">
                  <a:moveTo>
                    <a:pt x="0" y="0"/>
                  </a:moveTo>
                  <a:lnTo>
                    <a:pt x="3303854" y="0"/>
                  </a:lnTo>
                  <a:lnTo>
                    <a:pt x="3303854" y="826801"/>
                  </a:lnTo>
                  <a:lnTo>
                    <a:pt x="0" y="826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2572" t="-104553" r="0" b="-101566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8227948" y="228948"/>
            <a:ext cx="183210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599">
                <a:solidFill>
                  <a:srgbClr val="C16F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AI/ML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4357161" y="4129265"/>
            <a:ext cx="2293995" cy="2574166"/>
            <a:chOff x="0" y="0"/>
            <a:chExt cx="3058660" cy="343222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058660" cy="2642087"/>
            </a:xfrm>
            <a:custGeom>
              <a:avLst/>
              <a:gdLst/>
              <a:ahLst/>
              <a:cxnLst/>
              <a:rect r="r" b="b" t="t" l="l"/>
              <a:pathLst>
                <a:path h="2642087" w="3058660">
                  <a:moveTo>
                    <a:pt x="0" y="0"/>
                  </a:moveTo>
                  <a:lnTo>
                    <a:pt x="3058660" y="0"/>
                  </a:lnTo>
                  <a:lnTo>
                    <a:pt x="3058660" y="2642087"/>
                  </a:lnTo>
                  <a:lnTo>
                    <a:pt x="0" y="2642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3751" t="0" r="-45976" b="-23549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62133" y="2797010"/>
              <a:ext cx="2934394" cy="635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</a:pPr>
              <a:r>
                <a:rPr lang="en-US" b="true" sz="28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Power BI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348723" y="1465622"/>
            <a:ext cx="3590555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Algorithm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7036608" y="643603"/>
            <a:ext cx="4162910" cy="2117880"/>
          </a:xfrm>
          <a:custGeom>
            <a:avLst/>
            <a:gdLst/>
            <a:ahLst/>
            <a:cxnLst/>
            <a:rect r="r" b="b" t="t" l="l"/>
            <a:pathLst>
              <a:path h="2117880" w="4162910">
                <a:moveTo>
                  <a:pt x="0" y="0"/>
                </a:moveTo>
                <a:lnTo>
                  <a:pt x="4162910" y="0"/>
                </a:lnTo>
                <a:lnTo>
                  <a:pt x="4162910" y="2117880"/>
                </a:lnTo>
                <a:lnTo>
                  <a:pt x="0" y="2117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43" id="43"/>
          <p:cNvSpPr/>
          <p:nvPr/>
        </p:nvSpPr>
        <p:spPr>
          <a:xfrm flipH="true" flipV="true">
            <a:off x="9829186" y="6722481"/>
            <a:ext cx="1865273" cy="668477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4" id="44"/>
          <p:cNvGrpSpPr/>
          <p:nvPr/>
        </p:nvGrpSpPr>
        <p:grpSpPr>
          <a:xfrm rot="0">
            <a:off x="10311678" y="7390958"/>
            <a:ext cx="2765562" cy="2403106"/>
            <a:chOff x="0" y="0"/>
            <a:chExt cx="3687416" cy="3204142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508847"/>
              <a:ext cx="3687416" cy="2695295"/>
              <a:chOff x="0" y="0"/>
              <a:chExt cx="728378" cy="532404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728378" cy="532404"/>
              </a:xfrm>
              <a:custGeom>
                <a:avLst/>
                <a:gdLst/>
                <a:ahLst/>
                <a:cxnLst/>
                <a:rect r="r" b="b" t="t" l="l"/>
                <a:pathLst>
                  <a:path h="532404" w="728378">
                    <a:moveTo>
                      <a:pt x="44790" y="0"/>
                    </a:moveTo>
                    <a:lnTo>
                      <a:pt x="683588" y="0"/>
                    </a:lnTo>
                    <a:cubicBezTo>
                      <a:pt x="708325" y="0"/>
                      <a:pt x="728378" y="20053"/>
                      <a:pt x="728378" y="44790"/>
                    </a:cubicBezTo>
                    <a:lnTo>
                      <a:pt x="728378" y="487613"/>
                    </a:lnTo>
                    <a:cubicBezTo>
                      <a:pt x="728378" y="512351"/>
                      <a:pt x="708325" y="532404"/>
                      <a:pt x="683588" y="532404"/>
                    </a:cubicBezTo>
                    <a:lnTo>
                      <a:pt x="44790" y="532404"/>
                    </a:lnTo>
                    <a:cubicBezTo>
                      <a:pt x="20053" y="532404"/>
                      <a:pt x="0" y="512351"/>
                      <a:pt x="0" y="487613"/>
                    </a:cubicBezTo>
                    <a:lnTo>
                      <a:pt x="0" y="44790"/>
                    </a:lnTo>
                    <a:cubicBezTo>
                      <a:pt x="0" y="20053"/>
                      <a:pt x="20053" y="0"/>
                      <a:pt x="44790" y="0"/>
                    </a:cubicBezTo>
                    <a:close/>
                  </a:path>
                </a:pathLst>
              </a:custGeom>
              <a:solidFill>
                <a:srgbClr val="9EABB7">
                  <a:alpha val="16863"/>
                </a:srgbClr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728378" cy="5800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73"/>
                  </a:lnSpc>
                </a:pPr>
              </a:p>
            </p:txBody>
          </p:sp>
        </p:grpSp>
        <p:sp>
          <p:nvSpPr>
            <p:cNvPr name="Freeform 48" id="48"/>
            <p:cNvSpPr/>
            <p:nvPr/>
          </p:nvSpPr>
          <p:spPr>
            <a:xfrm flipH="false" flipV="false" rot="0">
              <a:off x="968294" y="942223"/>
              <a:ext cx="1750829" cy="1828542"/>
            </a:xfrm>
            <a:custGeom>
              <a:avLst/>
              <a:gdLst/>
              <a:ahLst/>
              <a:cxnLst/>
              <a:rect r="r" b="b" t="t" l="l"/>
              <a:pathLst>
                <a:path h="1828542" w="1750829">
                  <a:moveTo>
                    <a:pt x="0" y="0"/>
                  </a:moveTo>
                  <a:lnTo>
                    <a:pt x="1750829" y="0"/>
                  </a:lnTo>
                  <a:lnTo>
                    <a:pt x="1750829" y="1828542"/>
                  </a:lnTo>
                  <a:lnTo>
                    <a:pt x="0" y="182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 rot="0">
              <a:off x="0" y="-47625"/>
              <a:ext cx="3687416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C16FCA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Web Scraping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3942683" y="3106912"/>
            <a:ext cx="312295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599">
                <a:solidFill>
                  <a:srgbClr val="C16F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Visualization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133664" y="2841604"/>
            <a:ext cx="183210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599">
                <a:solidFill>
                  <a:srgbClr val="C16F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Dataset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28700" y="904875"/>
            <a:ext cx="4373661" cy="112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5"/>
              </a:lnSpc>
            </a:pPr>
            <a:r>
              <a:rPr lang="en-US" b="true" sz="6596" spc="26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DIAGRAM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316160" y="3423327"/>
            <a:ext cx="365568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599">
                <a:solidFill>
                  <a:srgbClr val="C16FC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Engineering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72995">
            <a:off x="-8161617" y="-3820524"/>
            <a:ext cx="13678030" cy="10685961"/>
          </a:xfrm>
          <a:custGeom>
            <a:avLst/>
            <a:gdLst/>
            <a:ahLst/>
            <a:cxnLst/>
            <a:rect r="r" b="b" t="t" l="l"/>
            <a:pathLst>
              <a:path h="10685961" w="13678030">
                <a:moveTo>
                  <a:pt x="0" y="0"/>
                </a:moveTo>
                <a:lnTo>
                  <a:pt x="13678030" y="0"/>
                </a:lnTo>
                <a:lnTo>
                  <a:pt x="13678030" y="10685961"/>
                </a:lnTo>
                <a:lnTo>
                  <a:pt x="0" y="1068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27575" y="3163974"/>
            <a:ext cx="14432851" cy="4526247"/>
            <a:chOff x="0" y="0"/>
            <a:chExt cx="19243801" cy="603499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667384" y="4492879"/>
              <a:ext cx="7155714" cy="1542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6"/>
                </a:lnSpc>
              </a:pPr>
              <a:r>
                <a:rPr lang="en-US" sz="201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(2018 -2024)</a:t>
              </a:r>
            </a:p>
            <a:p>
              <a:pPr algn="ctr">
                <a:lnSpc>
                  <a:spcPts val="3176"/>
                </a:lnSpc>
              </a:pPr>
            </a:p>
            <a:p>
              <a:pPr algn="ctr">
                <a:lnSpc>
                  <a:spcPts val="3176"/>
                </a:lnSpc>
              </a:pPr>
              <a:r>
                <a:rPr lang="en-US" b="true" sz="201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8100 papers and 3805322 Documents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1751003" y="782452"/>
              <a:ext cx="4988476" cy="1596312"/>
            </a:xfrm>
            <a:custGeom>
              <a:avLst/>
              <a:gdLst/>
              <a:ahLst/>
              <a:cxnLst/>
              <a:rect r="r" b="b" t="t" l="l"/>
              <a:pathLst>
                <a:path h="1596312" w="4988476">
                  <a:moveTo>
                    <a:pt x="0" y="0"/>
                  </a:moveTo>
                  <a:lnTo>
                    <a:pt x="4988476" y="0"/>
                  </a:lnTo>
                  <a:lnTo>
                    <a:pt x="4988476" y="1596312"/>
                  </a:lnTo>
                  <a:lnTo>
                    <a:pt x="0" y="1596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246682" y="3033900"/>
              <a:ext cx="9997119" cy="1230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2"/>
                </a:lnSpc>
              </a:pPr>
              <a:r>
                <a:rPr lang="en-US" sz="2680" b="true">
                  <a:solidFill>
                    <a:srgbClr val="C16FCA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Scopus Dataset and</a:t>
              </a:r>
            </a:p>
            <a:p>
              <a:pPr algn="ctr">
                <a:lnSpc>
                  <a:spcPts val="3752"/>
                </a:lnSpc>
              </a:pPr>
              <a:r>
                <a:rPr lang="en-US" b="true" sz="2680">
                  <a:solidFill>
                    <a:srgbClr val="C16FCA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Incorporating additional data sources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769563" y="4496899"/>
              <a:ext cx="4639618" cy="1538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7"/>
                </a:lnSpc>
              </a:pPr>
              <a:r>
                <a:rPr lang="en-US" sz="200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(2018 - 2023)</a:t>
              </a:r>
            </a:p>
            <a:p>
              <a:pPr algn="ctr">
                <a:lnSpc>
                  <a:spcPts val="3167"/>
                </a:lnSpc>
              </a:pPr>
            </a:p>
            <a:p>
              <a:pPr algn="ctr">
                <a:lnSpc>
                  <a:spcPts val="3167"/>
                </a:lnSpc>
              </a:pPr>
              <a:r>
                <a:rPr lang="en-US" b="true" sz="2004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20216 Papers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2570562" y="0"/>
              <a:ext cx="3037620" cy="3045742"/>
            </a:xfrm>
            <a:custGeom>
              <a:avLst/>
              <a:gdLst/>
              <a:ahLst/>
              <a:cxnLst/>
              <a:rect r="r" b="b" t="t" l="l"/>
              <a:pathLst>
                <a:path h="3045742" w="3037620">
                  <a:moveTo>
                    <a:pt x="0" y="0"/>
                  </a:moveTo>
                  <a:lnTo>
                    <a:pt x="3037620" y="0"/>
                  </a:lnTo>
                  <a:lnTo>
                    <a:pt x="3037620" y="3045742"/>
                  </a:lnTo>
                  <a:lnTo>
                    <a:pt x="0" y="3045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3698937"/>
              <a:ext cx="8178744" cy="597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2"/>
                </a:lnSpc>
              </a:pPr>
              <a:r>
                <a:rPr lang="en-US" b="true" sz="2673">
                  <a:solidFill>
                    <a:srgbClr val="C16FCA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CU Office of Academic Resources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7555656" y="2035263"/>
            <a:ext cx="317668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957169" y="904875"/>
            <a:ext cx="4373661" cy="111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5"/>
              </a:lnSpc>
            </a:pPr>
            <a:r>
              <a:rPr lang="en-US" b="true" sz="6496" spc="2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DATASET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3635505">
            <a:off x="11448985" y="-4421787"/>
            <a:ext cx="13678030" cy="10685961"/>
          </a:xfrm>
          <a:custGeom>
            <a:avLst/>
            <a:gdLst/>
            <a:ahLst/>
            <a:cxnLst/>
            <a:rect r="r" b="b" t="t" l="l"/>
            <a:pathLst>
              <a:path h="10685961" w="13678030">
                <a:moveTo>
                  <a:pt x="0" y="0"/>
                </a:moveTo>
                <a:lnTo>
                  <a:pt x="13678030" y="0"/>
                </a:lnTo>
                <a:lnTo>
                  <a:pt x="13678030" y="10685961"/>
                </a:lnTo>
                <a:lnTo>
                  <a:pt x="0" y="1068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035263"/>
            <a:ext cx="1872072" cy="0"/>
          </a:xfrm>
          <a:prstGeom prst="line">
            <a:avLst/>
          </a:prstGeom>
          <a:ln cap="flat" w="38100">
            <a:solidFill>
              <a:srgbClr val="C16FCA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39275" y="4295956"/>
            <a:ext cx="2006378" cy="4288358"/>
          </a:xfrm>
          <a:custGeom>
            <a:avLst/>
            <a:gdLst/>
            <a:ahLst/>
            <a:cxnLst/>
            <a:rect r="r" b="b" t="t" l="l"/>
            <a:pathLst>
              <a:path h="4288358" w="2006378">
                <a:moveTo>
                  <a:pt x="0" y="0"/>
                </a:moveTo>
                <a:lnTo>
                  <a:pt x="2006378" y="0"/>
                </a:lnTo>
                <a:lnTo>
                  <a:pt x="2006378" y="4288358"/>
                </a:lnTo>
                <a:lnTo>
                  <a:pt x="0" y="428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14493" y="2921125"/>
            <a:ext cx="5792457" cy="6546725"/>
          </a:xfrm>
          <a:custGeom>
            <a:avLst/>
            <a:gdLst/>
            <a:ahLst/>
            <a:cxnLst/>
            <a:rect r="r" b="b" t="t" l="l"/>
            <a:pathLst>
              <a:path h="6546725" w="5792457">
                <a:moveTo>
                  <a:pt x="0" y="0"/>
                </a:moveTo>
                <a:lnTo>
                  <a:pt x="5792457" y="0"/>
                </a:lnTo>
                <a:lnTo>
                  <a:pt x="5792457" y="6546725"/>
                </a:lnTo>
                <a:lnTo>
                  <a:pt x="0" y="6546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56" t="0" r="-3699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16353" y="4700860"/>
            <a:ext cx="6474688" cy="2987255"/>
            <a:chOff x="0" y="0"/>
            <a:chExt cx="8632917" cy="398300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632917" cy="3983006"/>
              <a:chOff x="0" y="0"/>
              <a:chExt cx="1705268" cy="78676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5268" cy="786767"/>
              </a:xfrm>
              <a:custGeom>
                <a:avLst/>
                <a:gdLst/>
                <a:ahLst/>
                <a:cxnLst/>
                <a:rect r="r" b="b" t="t" l="l"/>
                <a:pathLst>
                  <a:path h="786767" w="1705268">
                    <a:moveTo>
                      <a:pt x="19132" y="0"/>
                    </a:moveTo>
                    <a:lnTo>
                      <a:pt x="1686136" y="0"/>
                    </a:lnTo>
                    <a:cubicBezTo>
                      <a:pt x="1696702" y="0"/>
                      <a:pt x="1705268" y="8565"/>
                      <a:pt x="1705268" y="19132"/>
                    </a:cubicBezTo>
                    <a:lnTo>
                      <a:pt x="1705268" y="767635"/>
                    </a:lnTo>
                    <a:cubicBezTo>
                      <a:pt x="1705268" y="778201"/>
                      <a:pt x="1696702" y="786767"/>
                      <a:pt x="1686136" y="786767"/>
                    </a:cubicBezTo>
                    <a:lnTo>
                      <a:pt x="19132" y="786767"/>
                    </a:lnTo>
                    <a:cubicBezTo>
                      <a:pt x="8565" y="786767"/>
                      <a:pt x="0" y="778201"/>
                      <a:pt x="0" y="767635"/>
                    </a:cubicBezTo>
                    <a:lnTo>
                      <a:pt x="0" y="19132"/>
                    </a:lnTo>
                    <a:cubicBezTo>
                      <a:pt x="0" y="8565"/>
                      <a:pt x="8565" y="0"/>
                      <a:pt x="19132" y="0"/>
                    </a:cubicBezTo>
                    <a:close/>
                  </a:path>
                </a:pathLst>
              </a:custGeom>
              <a:solidFill>
                <a:srgbClr val="9EABB7">
                  <a:alpha val="16863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705268" cy="8343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73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58869" y="392065"/>
              <a:ext cx="8315179" cy="2989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4704"/>
                </a:lnSpc>
                <a:buFont typeface="Arial"/>
                <a:buChar char="•"/>
              </a:pPr>
              <a:r>
                <a:rPr lang="en-US" sz="2100" spc="8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dc:title - ชื่อ paper</a:t>
              </a:r>
            </a:p>
            <a:p>
              <a:pPr algn="l" marL="453390" indent="-226695" lvl="1">
                <a:lnSpc>
                  <a:spcPts val="4704"/>
                </a:lnSpc>
                <a:buFont typeface="Arial"/>
                <a:buChar char="•"/>
              </a:pPr>
              <a:r>
                <a:rPr lang="en-US" sz="2100" spc="8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affiliation:country - ประเทศ</a:t>
              </a:r>
            </a:p>
            <a:p>
              <a:pPr algn="l" marL="453390" indent="-226695" lvl="1">
                <a:lnSpc>
                  <a:spcPts val="4704"/>
                </a:lnSpc>
                <a:buFont typeface="Arial"/>
                <a:buChar char="•"/>
              </a:pPr>
              <a:r>
                <a:rPr lang="en-US" sz="2100" spc="8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prism:coverDate - Published date</a:t>
              </a:r>
            </a:p>
            <a:p>
              <a:pPr algn="l" marL="453390" indent="-226695" lvl="1">
                <a:lnSpc>
                  <a:spcPts val="4704"/>
                </a:lnSpc>
                <a:buFont typeface="Arial"/>
                <a:buChar char="•"/>
              </a:pPr>
              <a:r>
                <a:rPr lang="en-US" sz="2100" spc="88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subject-areas - สาขาที่เกี่ยวข้องกับ paper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48397" y="1586635"/>
            <a:ext cx="732541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C16FC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Acquisition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04875"/>
            <a:ext cx="1503117" cy="111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b="true" sz="6496" spc="2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692665"/>
            <a:ext cx="7249994" cy="58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6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1. CU Office of Academic Resources</a:t>
            </a:r>
            <a:r>
              <a:rPr lang="en-US" sz="3496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035263"/>
            <a:ext cx="1872072" cy="0"/>
          </a:xfrm>
          <a:prstGeom prst="line">
            <a:avLst/>
          </a:prstGeom>
          <a:ln cap="flat" w="38100">
            <a:solidFill>
              <a:srgbClr val="C16FCA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30223" y="3169850"/>
            <a:ext cx="8329077" cy="4943642"/>
          </a:xfrm>
          <a:custGeom>
            <a:avLst/>
            <a:gdLst/>
            <a:ahLst/>
            <a:cxnLst/>
            <a:rect r="r" b="b" t="t" l="l"/>
            <a:pathLst>
              <a:path h="4943642" w="8329077">
                <a:moveTo>
                  <a:pt x="0" y="0"/>
                </a:moveTo>
                <a:lnTo>
                  <a:pt x="8329077" y="0"/>
                </a:lnTo>
                <a:lnTo>
                  <a:pt x="8329077" y="4943642"/>
                </a:lnTo>
                <a:lnTo>
                  <a:pt x="0" y="494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23" t="-16160" r="-64524" b="-5646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6353" y="4808561"/>
            <a:ext cx="6474688" cy="1666221"/>
            <a:chOff x="0" y="0"/>
            <a:chExt cx="1705268" cy="438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5268" cy="438840"/>
            </a:xfrm>
            <a:custGeom>
              <a:avLst/>
              <a:gdLst/>
              <a:ahLst/>
              <a:cxnLst/>
              <a:rect r="r" b="b" t="t" l="l"/>
              <a:pathLst>
                <a:path h="438840" w="1705268">
                  <a:moveTo>
                    <a:pt x="19132" y="0"/>
                  </a:moveTo>
                  <a:lnTo>
                    <a:pt x="1686136" y="0"/>
                  </a:lnTo>
                  <a:cubicBezTo>
                    <a:pt x="1696702" y="0"/>
                    <a:pt x="1705268" y="8565"/>
                    <a:pt x="1705268" y="19132"/>
                  </a:cubicBezTo>
                  <a:lnTo>
                    <a:pt x="1705268" y="419708"/>
                  </a:lnTo>
                  <a:cubicBezTo>
                    <a:pt x="1705268" y="430275"/>
                    <a:pt x="1696702" y="438840"/>
                    <a:pt x="1686136" y="438840"/>
                  </a:cubicBezTo>
                  <a:lnTo>
                    <a:pt x="19132" y="438840"/>
                  </a:lnTo>
                  <a:cubicBezTo>
                    <a:pt x="8565" y="438840"/>
                    <a:pt x="0" y="430275"/>
                    <a:pt x="0" y="419708"/>
                  </a:cubicBezTo>
                  <a:lnTo>
                    <a:pt x="0" y="19132"/>
                  </a:lnTo>
                  <a:cubicBezTo>
                    <a:pt x="0" y="8565"/>
                    <a:pt x="8565" y="0"/>
                    <a:pt x="19132" y="0"/>
                  </a:cubicBezTo>
                  <a:close/>
                </a:path>
              </a:pathLst>
            </a:custGeom>
            <a:solidFill>
              <a:srgbClr val="9EABB7">
                <a:alpha val="1686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705268" cy="486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81480" y="5715092"/>
            <a:ext cx="5544434" cy="39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2100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https://api.elsevier.com/content/search/scopus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22979" y="5072695"/>
            <a:ext cx="386143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Scopus Search API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48397" y="1586635"/>
            <a:ext cx="732541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C16FC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Acquisition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04875"/>
            <a:ext cx="1503117" cy="111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b="true" sz="6496" spc="2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92665"/>
            <a:ext cx="7249994" cy="58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6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2. Scopus Dataset - API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035263"/>
            <a:ext cx="1872072" cy="0"/>
          </a:xfrm>
          <a:prstGeom prst="line">
            <a:avLst/>
          </a:prstGeom>
          <a:ln cap="flat" w="38100">
            <a:solidFill>
              <a:srgbClr val="C16FCA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090968" y="2749815"/>
            <a:ext cx="4727030" cy="6356958"/>
          </a:xfrm>
          <a:custGeom>
            <a:avLst/>
            <a:gdLst/>
            <a:ahLst/>
            <a:cxnLst/>
            <a:rect r="r" b="b" t="t" l="l"/>
            <a:pathLst>
              <a:path h="6356958" w="4727030">
                <a:moveTo>
                  <a:pt x="0" y="0"/>
                </a:moveTo>
                <a:lnTo>
                  <a:pt x="4727031" y="0"/>
                </a:lnTo>
                <a:lnTo>
                  <a:pt x="47270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131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2614" y="2749815"/>
            <a:ext cx="4902804" cy="6356958"/>
          </a:xfrm>
          <a:custGeom>
            <a:avLst/>
            <a:gdLst/>
            <a:ahLst/>
            <a:cxnLst/>
            <a:rect r="r" b="b" t="t" l="l"/>
            <a:pathLst>
              <a:path h="6356958" w="4902804">
                <a:moveTo>
                  <a:pt x="0" y="0"/>
                </a:moveTo>
                <a:lnTo>
                  <a:pt x="4902804" y="0"/>
                </a:lnTo>
                <a:lnTo>
                  <a:pt x="490280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48397" y="1586635"/>
            <a:ext cx="732541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C16FC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Acquisition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04875"/>
            <a:ext cx="1503117" cy="111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b="true" sz="6496" spc="25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92665"/>
            <a:ext cx="7463145" cy="58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6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2. Scopus Dataset - Web Scraping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89344" y="4168175"/>
            <a:ext cx="6557008" cy="3520238"/>
            <a:chOff x="0" y="0"/>
            <a:chExt cx="8742678" cy="46936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742678" cy="4693651"/>
              <a:chOff x="0" y="0"/>
              <a:chExt cx="1726949" cy="92714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26949" cy="927141"/>
              </a:xfrm>
              <a:custGeom>
                <a:avLst/>
                <a:gdLst/>
                <a:ahLst/>
                <a:cxnLst/>
                <a:rect r="r" b="b" t="t" l="l"/>
                <a:pathLst>
                  <a:path h="927141" w="1726949">
                    <a:moveTo>
                      <a:pt x="18891" y="0"/>
                    </a:moveTo>
                    <a:lnTo>
                      <a:pt x="1708057" y="0"/>
                    </a:lnTo>
                    <a:cubicBezTo>
                      <a:pt x="1718491" y="0"/>
                      <a:pt x="1726949" y="8458"/>
                      <a:pt x="1726949" y="18891"/>
                    </a:cubicBezTo>
                    <a:lnTo>
                      <a:pt x="1726949" y="908250"/>
                    </a:lnTo>
                    <a:cubicBezTo>
                      <a:pt x="1726949" y="918683"/>
                      <a:pt x="1718491" y="927141"/>
                      <a:pt x="1708057" y="927141"/>
                    </a:cubicBezTo>
                    <a:lnTo>
                      <a:pt x="18891" y="927141"/>
                    </a:lnTo>
                    <a:cubicBezTo>
                      <a:pt x="8458" y="927141"/>
                      <a:pt x="0" y="918683"/>
                      <a:pt x="0" y="908250"/>
                    </a:cubicBezTo>
                    <a:lnTo>
                      <a:pt x="0" y="18891"/>
                    </a:lnTo>
                    <a:cubicBezTo>
                      <a:pt x="0" y="8458"/>
                      <a:pt x="8458" y="0"/>
                      <a:pt x="18891" y="0"/>
                    </a:cubicBezTo>
                    <a:close/>
                  </a:path>
                </a:pathLst>
              </a:custGeom>
              <a:solidFill>
                <a:srgbClr val="9EABB7">
                  <a:alpha val="16863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726949" cy="974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73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19300" y="1721316"/>
              <a:ext cx="8104078" cy="2192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เพื่อดึงข้อมูลจากเว็บไซต์ Scopus และจัดเก็บในรูปแบบ CSV โดยโค้ดมีเป้าหมายเพื่อเก็บข้อมูลของแต่ละประเทศในช่วงปีที่กำหนด รวมถึงจำนวนเอกสารในแต่ละหัวข้อ (Subject Area)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79141" y="663617"/>
              <a:ext cx="6584396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ใช้ Selenium และ Pandas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DAGYgReh9qU</dc:identifier>
  <dcterms:modified xsi:type="dcterms:W3CDTF">2011-08-01T06:04:30Z</dcterms:modified>
  <cp:revision>1</cp:revision>
  <dc:title>DSDE Final Project</dc:title>
</cp:coreProperties>
</file>